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72" r:id="rId5"/>
    <p:sldId id="267" r:id="rId6"/>
    <p:sldId id="269" r:id="rId7"/>
    <p:sldId id="258" r:id="rId8"/>
    <p:sldId id="270" r:id="rId9"/>
    <p:sldId id="271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D442D-E1B8-761F-58DD-9D1B2FF07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C85A2-F2F0-6E9B-E5A1-ABD3AD669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C178F-5627-87ED-6639-BB4243626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492A7-AFC1-449A-A490-BDBDC0F9E5F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23360-535E-354D-9D53-8B4BD0332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9B2CF-13C6-E469-2506-92B8E8208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E041B-DEA5-4FE0-9856-6E4D29CC9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12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B2AF-E782-C119-BEB8-A8DF887C0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1B5EB0-0D70-F77D-75EE-F797630E5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8083D-856C-4BE9-1148-BADBA149A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492A7-AFC1-449A-A490-BDBDC0F9E5F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56C1C-E4B6-A190-472A-D149DD892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41C69-E481-0AC4-041F-0F0D3576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E041B-DEA5-4FE0-9856-6E4D29CC9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12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B6CA85-F81C-0857-AE59-41C2B8C79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B0D4-0001-0059-C999-379A857C2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C4243-0353-2C79-BFE3-3BFD5C887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492A7-AFC1-449A-A490-BDBDC0F9E5F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09DD3-61DE-E2CC-7060-EBC1AD165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A24D0-763B-CD05-C0AA-17BBDA1E2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E041B-DEA5-4FE0-9856-6E4D29CC9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91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E753-F074-BD36-B490-F731D06A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53681-3E5B-62E3-BCFB-2B806CAFB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2ABC5-03F4-1DCA-81C8-366D04F77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492A7-AFC1-449A-A490-BDBDC0F9E5F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4C690-7516-82E5-F7D6-709FC6D0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16F40-4FC0-D52E-CA9F-1240DD2F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E041B-DEA5-4FE0-9856-6E4D29CC9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9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8787-8E03-1801-D48B-98B0282F2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D0CB7-9156-113F-E3EA-C6787594D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6E179-F9F8-BE9D-699D-E5BABE387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492A7-AFC1-449A-A490-BDBDC0F9E5F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5F7DF-9A3F-85BC-3111-720178A05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70B6E-9AB6-72CC-6BF6-7E7FBD9B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E041B-DEA5-4FE0-9856-6E4D29CC9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9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8E37-06A1-0CF3-7DCD-A3692DB7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1925C-7B46-E7C0-D596-D743B1D7C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C70E5-EC76-902B-2FF0-0434DC8EA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B1948-F188-6051-D0C8-EC3B1F26A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492A7-AFC1-449A-A490-BDBDC0F9E5F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F99E4-363C-1468-9ABD-3E1750145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033EA-FDBB-72E0-EC70-27C8DAFFC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E041B-DEA5-4FE0-9856-6E4D29CC9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78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0A98-AFF6-2CAE-4E95-EA238A296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85B76-A705-59DF-40F1-21A2BD19F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33417-1D67-0D28-CCEA-A95D92C2D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6A2307-1363-B616-81B6-513AF6023C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4FCA69-1E88-5025-1151-88548F3E98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BBFAF-BC32-139E-C45D-85619B94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492A7-AFC1-449A-A490-BDBDC0F9E5F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770A7-AF5B-3457-D1F0-F16E41F4C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FEB35A-D70D-AA70-F4DC-F97B19FA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E041B-DEA5-4FE0-9856-6E4D29CC9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80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568BC-5186-D2EE-244A-D1FE8F14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23A5BE-8E22-6ACE-3158-83B5D1442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492A7-AFC1-449A-A490-BDBDC0F9E5F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4D2A5-D949-68D6-E61F-B28D7C703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74B69-968D-A3FE-DD5A-3B385A68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E041B-DEA5-4FE0-9856-6E4D29CC9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31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B984B1-E9D3-0677-11AA-22CA51FC8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492A7-AFC1-449A-A490-BDBDC0F9E5F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49B90D-23A1-CD61-330D-97180DA6A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A8C7E-7A89-351C-A275-16EB2D9AE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E041B-DEA5-4FE0-9856-6E4D29CC9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3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7CFE-53B8-F7EA-E39B-327A22D3B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CA9C8-9FFC-F5D1-7584-C3C97937A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6BFAE-16D3-EF7A-6A31-0964369A7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D6B26-4494-FEDE-6464-7882A3C55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492A7-AFC1-449A-A490-BDBDC0F9E5F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06B93-8359-6EE4-828B-E6F17A5EC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ABE6E-6137-86EC-3FB2-1DE88B1F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E041B-DEA5-4FE0-9856-6E4D29CC9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85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A53A7-4407-E689-B6C5-95D663F6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FD5AEB-AB0C-490D-3081-A4B6FE2AF0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84A5A-ED1A-5031-DB6C-619C48826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B13FD-4373-D210-9A05-AE36C1EEF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492A7-AFC1-449A-A490-BDBDC0F9E5F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DBB82-5D57-D285-0A93-1E1F436C1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B4A9B-3D02-9F88-07F9-6E54CB25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E041B-DEA5-4FE0-9856-6E4D29CC9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47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5169A1-8AB7-EC77-BB77-8AD79D61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EA7C4-5E3F-CFC8-8C66-780EED0F1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4A316-2F83-EB2F-22BA-BCEA06EE60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492A7-AFC1-449A-A490-BDBDC0F9E5F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5DC87-3510-6224-3B09-19EB19501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42275-3870-66D9-6F53-58CAD6198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E041B-DEA5-4FE0-9856-6E4D29CC9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3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3F28-C997-6F17-AF04-28308F88D8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May 30</a:t>
            </a:r>
            <a:r>
              <a:rPr lang="en-US" baseline="30000" dirty="0"/>
              <a:t>th</a:t>
            </a:r>
            <a:r>
              <a:rPr lang="en-US" dirty="0"/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315706-6125-5EC8-BE15-7D9161C9BD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3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9467-6E73-CAFF-E926-4361FD0A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51E68-29F6-B2AF-7149-EF3C4C915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875F9-60AA-0D05-CAA9-348AC886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947" y="1147865"/>
            <a:ext cx="8349845" cy="509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99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0EC7-15BC-6B4B-EBDA-8F758DBDC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1792C-4D3C-5761-FD05-9AF128427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Extended Spectrogram Cargo ships</a:t>
            </a:r>
          </a:p>
          <a:p>
            <a:r>
              <a:rPr lang="en-US" dirty="0"/>
              <a:t>Range and Speed over Time</a:t>
            </a:r>
          </a:p>
          <a:p>
            <a:r>
              <a:rPr lang="en-US" dirty="0"/>
              <a:t>SPDF and Spectrogram at a selected range</a:t>
            </a:r>
          </a:p>
          <a:p>
            <a:r>
              <a:rPr lang="en-US" dirty="0"/>
              <a:t>SPDF Different Location, Same MMSI</a:t>
            </a:r>
          </a:p>
        </p:txBody>
      </p:sp>
    </p:spTree>
    <p:extLst>
      <p:ext uri="{BB962C8B-B14F-4D97-AF65-F5344CB8AC3E}">
        <p14:creationId xmlns:p14="http://schemas.microsoft.com/office/powerpoint/2010/main" val="4017760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94C0D-E9C9-E6FB-F232-A962008FE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8973065" cy="1331870"/>
          </a:xfrm>
        </p:spPr>
        <p:txBody>
          <a:bodyPr/>
          <a:lstStyle/>
          <a:p>
            <a:r>
              <a:rPr lang="en-US" dirty="0"/>
              <a:t>MMSI </a:t>
            </a:r>
            <a:r>
              <a:rPr lang="en-US" b="0" dirty="0">
                <a:effectLst/>
                <a:latin typeface="Consolas" panose="020B0609020204030204" pitchFamily="49" charset="0"/>
              </a:rPr>
              <a:t>356190000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Cargo Vessel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7D3B9C-BF83-95A2-E0E4-00611A24E15A}"/>
              </a:ext>
            </a:extLst>
          </p:cNvPr>
          <p:cNvSpPr txBox="1">
            <a:spLocks/>
          </p:cNvSpPr>
          <p:nvPr/>
        </p:nvSpPr>
        <p:spPr>
          <a:xfrm>
            <a:off x="0" y="5317388"/>
            <a:ext cx="89792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Extended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670FBD-32B1-2F83-03DA-03F0D040A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859670"/>
            <a:ext cx="3779578" cy="230449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5A2F112-B2EC-07F3-B28A-FF293A63DE15}"/>
              </a:ext>
            </a:extLst>
          </p:cNvPr>
          <p:cNvSpPr txBox="1">
            <a:spLocks/>
          </p:cNvSpPr>
          <p:nvPr/>
        </p:nvSpPr>
        <p:spPr>
          <a:xfrm>
            <a:off x="0" y="2675810"/>
            <a:ext cx="89792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Original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E54EDB-2BA8-9146-C8CE-C5CC3FC1B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77" y="1591591"/>
            <a:ext cx="3719852" cy="22680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964EA-521D-1653-09EE-7D5188E88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775" y="3859668"/>
            <a:ext cx="3719854" cy="2268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427F646-EB8B-FC6E-4988-4C4AE3F64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7627" y="1591586"/>
            <a:ext cx="3719855" cy="2268082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349F154-A208-9469-B13B-26CE82926ED7}"/>
              </a:ext>
            </a:extLst>
          </p:cNvPr>
          <p:cNvSpPr txBox="1">
            <a:spLocks/>
          </p:cNvSpPr>
          <p:nvPr/>
        </p:nvSpPr>
        <p:spPr>
          <a:xfrm>
            <a:off x="2279026" y="6164167"/>
            <a:ext cx="89792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AB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02A93BF-57AA-D33A-065E-854BFE97A51E}"/>
              </a:ext>
            </a:extLst>
          </p:cNvPr>
          <p:cNvSpPr txBox="1">
            <a:spLocks/>
          </p:cNvSpPr>
          <p:nvPr/>
        </p:nvSpPr>
        <p:spPr>
          <a:xfrm>
            <a:off x="6028739" y="6164167"/>
            <a:ext cx="89792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EC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D97DED8-4D28-72C4-5056-EBBEB7ED49D2}"/>
              </a:ext>
            </a:extLst>
          </p:cNvPr>
          <p:cNvSpPr txBox="1">
            <a:spLocks/>
          </p:cNvSpPr>
          <p:nvPr/>
        </p:nvSpPr>
        <p:spPr>
          <a:xfrm>
            <a:off x="9748592" y="6127748"/>
            <a:ext cx="89792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CC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A60658B-0F9F-1C73-FD8C-7565E7E27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7623" y="3859666"/>
            <a:ext cx="3719856" cy="22680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EE280DB-0434-98E8-41A6-BD61B98420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915" y="1591586"/>
            <a:ext cx="3719857" cy="226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15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CB107-A8A0-852C-8059-FF5312035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CFB3A-D242-686E-CFCA-21A492032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9943"/>
            <a:ext cx="3779578" cy="2304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D913AE-C9B4-75B2-370B-C2524991B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6" y="1581859"/>
            <a:ext cx="3719857" cy="2268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B09B24-8FD9-7E20-727A-F61270476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298" y="2636195"/>
            <a:ext cx="6096000" cy="213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49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94C0D-E9C9-E6FB-F232-A962008FE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03574" cy="1331870"/>
          </a:xfrm>
        </p:spPr>
        <p:txBody>
          <a:bodyPr/>
          <a:lstStyle/>
          <a:p>
            <a:r>
              <a:rPr lang="en-US" dirty="0"/>
              <a:t>MMSI </a:t>
            </a:r>
            <a:r>
              <a:rPr lang="en-US" b="0" dirty="0">
                <a:effectLst/>
                <a:latin typeface="Consolas" panose="020B0609020204030204" pitchFamily="49" charset="0"/>
              </a:rPr>
              <a:t>356190000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Cargo Vessel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349F154-A208-9469-B13B-26CE82926ED7}"/>
              </a:ext>
            </a:extLst>
          </p:cNvPr>
          <p:cNvSpPr txBox="1">
            <a:spLocks/>
          </p:cNvSpPr>
          <p:nvPr/>
        </p:nvSpPr>
        <p:spPr>
          <a:xfrm>
            <a:off x="5398663" y="1065170"/>
            <a:ext cx="89792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AB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02A93BF-57AA-D33A-065E-854BFE97A51E}"/>
              </a:ext>
            </a:extLst>
          </p:cNvPr>
          <p:cNvSpPr txBox="1">
            <a:spLocks/>
          </p:cNvSpPr>
          <p:nvPr/>
        </p:nvSpPr>
        <p:spPr>
          <a:xfrm>
            <a:off x="5398663" y="3123828"/>
            <a:ext cx="89792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EC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D97DED8-4D28-72C4-5056-EBBEB7ED49D2}"/>
              </a:ext>
            </a:extLst>
          </p:cNvPr>
          <p:cNvSpPr txBox="1">
            <a:spLocks/>
          </p:cNvSpPr>
          <p:nvPr/>
        </p:nvSpPr>
        <p:spPr>
          <a:xfrm>
            <a:off x="5464916" y="5765406"/>
            <a:ext cx="89792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CC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979D6-8A74-40F7-2813-B733DB6EB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2130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D2F07-1D71-201F-A3D2-C2F5A2D23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2154305"/>
            <a:ext cx="6096001" cy="2097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49FF78-F3F8-9C93-4B3D-E28D9241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4275463"/>
            <a:ext cx="6095999" cy="213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86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94C0D-E9C9-E6FB-F232-A962008FE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8973065" cy="1331870"/>
          </a:xfrm>
        </p:spPr>
        <p:txBody>
          <a:bodyPr/>
          <a:lstStyle/>
          <a:p>
            <a:r>
              <a:rPr lang="en-US" dirty="0"/>
              <a:t>MMSI </a:t>
            </a:r>
            <a:r>
              <a:rPr lang="en-US" b="0" dirty="0">
                <a:effectLst/>
                <a:latin typeface="Consolas" panose="020B0609020204030204" pitchFamily="49" charset="0"/>
              </a:rPr>
              <a:t>356190000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Cargo Vessel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7D3B9C-BF83-95A2-E0E4-00611A24E15A}"/>
              </a:ext>
            </a:extLst>
          </p:cNvPr>
          <p:cNvSpPr txBox="1">
            <a:spLocks/>
          </p:cNvSpPr>
          <p:nvPr/>
        </p:nvSpPr>
        <p:spPr>
          <a:xfrm>
            <a:off x="0" y="5317388"/>
            <a:ext cx="89792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050" dirty="0"/>
              <a:t>Spectrogram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5A2F112-B2EC-07F3-B28A-FF293A63DE15}"/>
              </a:ext>
            </a:extLst>
          </p:cNvPr>
          <p:cNvSpPr txBox="1">
            <a:spLocks/>
          </p:cNvSpPr>
          <p:nvPr/>
        </p:nvSpPr>
        <p:spPr>
          <a:xfrm>
            <a:off x="0" y="2675810"/>
            <a:ext cx="89792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SPDF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349F154-A208-9469-B13B-26CE82926ED7}"/>
              </a:ext>
            </a:extLst>
          </p:cNvPr>
          <p:cNvSpPr txBox="1">
            <a:spLocks/>
          </p:cNvSpPr>
          <p:nvPr/>
        </p:nvSpPr>
        <p:spPr>
          <a:xfrm>
            <a:off x="2114268" y="6164167"/>
            <a:ext cx="1213817" cy="582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AB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Range: 1.45-1.57km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02A93BF-57AA-D33A-065E-854BFE97A51E}"/>
              </a:ext>
            </a:extLst>
          </p:cNvPr>
          <p:cNvSpPr txBox="1">
            <a:spLocks/>
          </p:cNvSpPr>
          <p:nvPr/>
        </p:nvSpPr>
        <p:spPr>
          <a:xfrm>
            <a:off x="6028739" y="6164166"/>
            <a:ext cx="897924" cy="58262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EC</a:t>
            </a:r>
          </a:p>
          <a:p>
            <a:pPr marL="0" indent="0" algn="ctr">
              <a:buNone/>
            </a:pPr>
            <a:r>
              <a:rPr lang="en-US" sz="1400" dirty="0"/>
              <a:t>Range: 1.95-2.05km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D97DED8-4D28-72C4-5056-EBBEB7ED49D2}"/>
              </a:ext>
            </a:extLst>
          </p:cNvPr>
          <p:cNvSpPr txBox="1">
            <a:spLocks/>
          </p:cNvSpPr>
          <p:nvPr/>
        </p:nvSpPr>
        <p:spPr>
          <a:xfrm>
            <a:off x="9578526" y="6127746"/>
            <a:ext cx="1292385" cy="58262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CC</a:t>
            </a:r>
          </a:p>
          <a:p>
            <a:pPr marL="0" indent="0" algn="ctr">
              <a:buNone/>
            </a:pPr>
            <a:r>
              <a:rPr lang="en-US" sz="1400" dirty="0"/>
              <a:t>Range: 2.95-3.05km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400" dirty="0"/>
          </a:p>
        </p:txBody>
      </p:sp>
      <p:pic>
        <p:nvPicPr>
          <p:cNvPr id="6" name="Picture 5" descr="A picture containing text, screenshot, font, plot&#10;&#10;Description automatically generated">
            <a:extLst>
              <a:ext uri="{FF2B5EF4-FFF2-40B4-BE49-F238E27FC236}">
                <a16:creationId xmlns:a16="http://schemas.microsoft.com/office/drawing/2014/main" id="{A55BFE27-4D20-DA38-0439-5FEF4E1D0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5" y="1762896"/>
            <a:ext cx="3774191" cy="2096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DEB500-68F8-B102-B97E-B0FF6FF0E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26" y="3859666"/>
            <a:ext cx="3719857" cy="22680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F7D69A-2673-16FE-C5CE-6D63F13C5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466" y="3896081"/>
            <a:ext cx="3719857" cy="2268083"/>
          </a:xfrm>
          <a:prstGeom prst="rect">
            <a:avLst/>
          </a:prstGeom>
        </p:spPr>
      </p:pic>
      <p:pic>
        <p:nvPicPr>
          <p:cNvPr id="18" name="Picture 17" descr="A picture containing text, screenshot, plot, font&#10;&#10;Description automatically generated">
            <a:extLst>
              <a:ext uri="{FF2B5EF4-FFF2-40B4-BE49-F238E27FC236}">
                <a16:creationId xmlns:a16="http://schemas.microsoft.com/office/drawing/2014/main" id="{BD615E18-AB24-ACEB-C00A-B7D2B80678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623" y="1799307"/>
            <a:ext cx="3774193" cy="2096774"/>
          </a:xfrm>
          <a:prstGeom prst="rect">
            <a:avLst/>
          </a:prstGeom>
        </p:spPr>
      </p:pic>
      <p:pic>
        <p:nvPicPr>
          <p:cNvPr id="22" name="Picture 21" descr="A picture containing text, screenshot, font, plot&#10;&#10;Description automatically generated">
            <a:extLst>
              <a:ext uri="{FF2B5EF4-FFF2-40B4-BE49-F238E27FC236}">
                <a16:creationId xmlns:a16="http://schemas.microsoft.com/office/drawing/2014/main" id="{5B09DF54-5D5E-8D1C-6DA3-792589D1A0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83" y="1799305"/>
            <a:ext cx="3774193" cy="20967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4E4C5AB-C765-CB1A-B3E1-4B0B8A02F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178" y="3859663"/>
            <a:ext cx="3719857" cy="226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12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66AE-C29F-723E-4A3C-D1421AA3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MMSI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372305000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Cargo Vessel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CDCA43-EB42-AF3B-BB3E-10BA7763F0FB}"/>
              </a:ext>
            </a:extLst>
          </p:cNvPr>
          <p:cNvSpPr txBox="1">
            <a:spLocks/>
          </p:cNvSpPr>
          <p:nvPr/>
        </p:nvSpPr>
        <p:spPr>
          <a:xfrm>
            <a:off x="0" y="5317388"/>
            <a:ext cx="89792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Extended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3BE6C9-0F10-857C-4A78-620EEC7BB603}"/>
              </a:ext>
            </a:extLst>
          </p:cNvPr>
          <p:cNvSpPr txBox="1">
            <a:spLocks/>
          </p:cNvSpPr>
          <p:nvPr/>
        </p:nvSpPr>
        <p:spPr>
          <a:xfrm>
            <a:off x="0" y="2675810"/>
            <a:ext cx="89792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Original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2A442F-6EA1-79B1-EE97-CAFDBB1B8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18" y="1591586"/>
            <a:ext cx="3719852" cy="226808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6235377-35A2-7023-D3F5-E531F268205B}"/>
              </a:ext>
            </a:extLst>
          </p:cNvPr>
          <p:cNvSpPr txBox="1">
            <a:spLocks/>
          </p:cNvSpPr>
          <p:nvPr/>
        </p:nvSpPr>
        <p:spPr>
          <a:xfrm>
            <a:off x="2279026" y="6166431"/>
            <a:ext cx="89792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EC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2C6D2F-9CD7-5C9F-69E9-02B45E868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18" y="3859665"/>
            <a:ext cx="3719852" cy="226808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9522237-E817-C6FA-1DCD-0D4D8918B341}"/>
              </a:ext>
            </a:extLst>
          </p:cNvPr>
          <p:cNvSpPr txBox="1">
            <a:spLocks/>
          </p:cNvSpPr>
          <p:nvPr/>
        </p:nvSpPr>
        <p:spPr>
          <a:xfrm>
            <a:off x="6028740" y="6127745"/>
            <a:ext cx="89792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CC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91CC9D5-EE9D-6657-07D3-565B40CA1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761" y="1591578"/>
            <a:ext cx="3719857" cy="22680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DE660B-8212-5361-C370-76A00299E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7761" y="3859659"/>
            <a:ext cx="3719859" cy="226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74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94C0D-E9C9-E6FB-F232-A962008FE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03574" cy="1331870"/>
          </a:xfrm>
        </p:spPr>
        <p:txBody>
          <a:bodyPr/>
          <a:lstStyle/>
          <a:p>
            <a:r>
              <a:rPr lang="en-US" dirty="0"/>
              <a:t>MMSI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372305000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Cargo Vessel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02A93BF-57AA-D33A-065E-854BFE97A51E}"/>
              </a:ext>
            </a:extLst>
          </p:cNvPr>
          <p:cNvSpPr txBox="1">
            <a:spLocks/>
          </p:cNvSpPr>
          <p:nvPr/>
        </p:nvSpPr>
        <p:spPr>
          <a:xfrm>
            <a:off x="5398663" y="3123828"/>
            <a:ext cx="89792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EC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D97DED8-4D28-72C4-5056-EBBEB7ED49D2}"/>
              </a:ext>
            </a:extLst>
          </p:cNvPr>
          <p:cNvSpPr txBox="1">
            <a:spLocks/>
          </p:cNvSpPr>
          <p:nvPr/>
        </p:nvSpPr>
        <p:spPr>
          <a:xfrm>
            <a:off x="5464916" y="5765406"/>
            <a:ext cx="89792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CC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45883-B937-2559-68AE-8769AC52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4250837"/>
            <a:ext cx="6096002" cy="2099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D0DB99-0C64-D4CA-6A17-22B2F06C9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2120497"/>
            <a:ext cx="6096001" cy="213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83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94C0D-E9C9-E6FB-F232-A962008FE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8973065" cy="1331870"/>
          </a:xfrm>
        </p:spPr>
        <p:txBody>
          <a:bodyPr/>
          <a:lstStyle/>
          <a:p>
            <a:r>
              <a:rPr lang="en-US" dirty="0"/>
              <a:t>MMSI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372305000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Cargo Vessel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7D3B9C-BF83-95A2-E0E4-00611A24E15A}"/>
              </a:ext>
            </a:extLst>
          </p:cNvPr>
          <p:cNvSpPr txBox="1">
            <a:spLocks/>
          </p:cNvSpPr>
          <p:nvPr/>
        </p:nvSpPr>
        <p:spPr>
          <a:xfrm>
            <a:off x="0" y="5317388"/>
            <a:ext cx="89792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050" dirty="0"/>
              <a:t>Spectrogram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5A2F112-B2EC-07F3-B28A-FF293A63DE15}"/>
              </a:ext>
            </a:extLst>
          </p:cNvPr>
          <p:cNvSpPr txBox="1">
            <a:spLocks/>
          </p:cNvSpPr>
          <p:nvPr/>
        </p:nvSpPr>
        <p:spPr>
          <a:xfrm>
            <a:off x="0" y="2675810"/>
            <a:ext cx="897924" cy="4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SPDF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02A93BF-57AA-D33A-065E-854BFE97A51E}"/>
              </a:ext>
            </a:extLst>
          </p:cNvPr>
          <p:cNvSpPr txBox="1">
            <a:spLocks/>
          </p:cNvSpPr>
          <p:nvPr/>
        </p:nvSpPr>
        <p:spPr>
          <a:xfrm>
            <a:off x="2304561" y="6275379"/>
            <a:ext cx="897924" cy="58262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EC</a:t>
            </a:r>
          </a:p>
          <a:p>
            <a:pPr marL="0" indent="0" algn="ctr">
              <a:buNone/>
            </a:pPr>
            <a:r>
              <a:rPr lang="en-US" sz="1400" dirty="0"/>
              <a:t>Range: 0. 5-1.15km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D97DED8-4D28-72C4-5056-EBBEB7ED49D2}"/>
              </a:ext>
            </a:extLst>
          </p:cNvPr>
          <p:cNvSpPr txBox="1">
            <a:spLocks/>
          </p:cNvSpPr>
          <p:nvPr/>
        </p:nvSpPr>
        <p:spPr>
          <a:xfrm>
            <a:off x="5854348" y="6238959"/>
            <a:ext cx="1292385" cy="5826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CC</a:t>
            </a:r>
          </a:p>
          <a:p>
            <a:pPr marL="0" indent="0" algn="ctr">
              <a:buNone/>
            </a:pPr>
            <a:r>
              <a:rPr lang="en-US" sz="1400" dirty="0"/>
              <a:t>Range: 2-3km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8E47F-B79B-D0AD-C06C-357E6AEB2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24" y="3970875"/>
            <a:ext cx="3719857" cy="22680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81954C-7BDF-2D61-6886-BACEA3D0B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81" y="1874101"/>
            <a:ext cx="3774193" cy="20967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0E837B-9D63-D358-E9F7-7342877BF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781" y="3970875"/>
            <a:ext cx="3719857" cy="22680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B8A53-B65B-E45A-D365-FFDB4E3C03EF}"/>
              </a:ext>
            </a:extLst>
          </p:cNvPr>
          <p:cNvSpPr txBox="1">
            <a:spLocks/>
          </p:cNvSpPr>
          <p:nvPr/>
        </p:nvSpPr>
        <p:spPr>
          <a:xfrm>
            <a:off x="1799967" y="2549581"/>
            <a:ext cx="1898821" cy="884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Unable to find proper EC files</a:t>
            </a:r>
          </a:p>
        </p:txBody>
      </p:sp>
    </p:spTree>
    <p:extLst>
      <p:ext uri="{BB962C8B-B14F-4D97-AF65-F5344CB8AC3E}">
        <p14:creationId xmlns:p14="http://schemas.microsoft.com/office/powerpoint/2010/main" val="2794998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2608</TotalTime>
  <Words>96</Words>
  <Application>Microsoft Office PowerPoint</Application>
  <PresentationFormat>Widescreen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Consolas</vt:lpstr>
      <vt:lpstr>Office Theme</vt:lpstr>
      <vt:lpstr>May 30th </vt:lpstr>
      <vt:lpstr>Agenda</vt:lpstr>
      <vt:lpstr>MMSI 356190000 Cargo Vessel</vt:lpstr>
      <vt:lpstr>PowerPoint Presentation</vt:lpstr>
      <vt:lpstr>MMSI 356190000 Cargo Vessel</vt:lpstr>
      <vt:lpstr>MMSI 356190000 Cargo Vessel</vt:lpstr>
      <vt:lpstr>MMSI 372305000 Cargo Vessel</vt:lpstr>
      <vt:lpstr>MMSI 372305000 Cargo Vessel</vt:lpstr>
      <vt:lpstr>MMSI 372305000 Cargo Vessel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May 30th </dc:title>
  <dc:creator>Ainsley T. Lai</dc:creator>
  <cp:lastModifiedBy>Ainsley T. Lai</cp:lastModifiedBy>
  <cp:revision>9</cp:revision>
  <dcterms:created xsi:type="dcterms:W3CDTF">2023-05-28T04:56:07Z</dcterms:created>
  <dcterms:modified xsi:type="dcterms:W3CDTF">2023-05-30T19:19:54Z</dcterms:modified>
</cp:coreProperties>
</file>